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70" r:id="rId9"/>
    <p:sldId id="265" r:id="rId10"/>
    <p:sldId id="266" r:id="rId11"/>
    <p:sldId id="267" r:id="rId12"/>
    <p:sldId id="268" r:id="rId13"/>
    <p:sldId id="269" r:id="rId14"/>
    <p:sldId id="263" r:id="rId15"/>
    <p:sldId id="262" r:id="rId16"/>
    <p:sldId id="271" r:id="rId17"/>
    <p:sldId id="272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20" Type="http://schemas.openxmlformats.org/officeDocument/2006/relationships/viewProps" Target="viewProps.xml"/><Relationship Id="rId2" Type="http://schemas.openxmlformats.org/officeDocument/2006/relationships/theme" Target="theme/theme1.xml"/><Relationship Id="rId19" Type="http://schemas.openxmlformats.org/officeDocument/2006/relationships/presProps" Target="presProps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anchor="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 showMasterSp="0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dirty="0"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1922924"/>
          </a:xfrm>
        </p:spPr>
        <p:txBody>
          <a:bodyPr/>
          <a:lstStyle/>
          <a:p>
            <a:pPr algn="ctr"/>
            <a:r>
              <a:rPr lang="en-US" altLang="zh-CN" dirty="0"/>
              <a:t>android</a:t>
            </a:r>
            <a:r>
              <a:rPr lang="zh-CN" altLang="en-US" dirty="0"/>
              <a:t>课程设计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/>
            <a:r>
              <a:rPr lang="en-US" altLang="zh-CN" dirty="0"/>
              <a:t>1120161888         </a:t>
            </a:r>
            <a:r>
              <a:rPr lang="zh-CN" altLang="en-US" dirty="0"/>
              <a:t>范杨</a:t>
            </a:r>
            <a:r>
              <a:rPr lang="zh-CN" altLang="en-US" dirty="0"/>
              <a:t>帆 </a:t>
            </a:r>
            <a:r>
              <a:rPr lang="en-US" altLang="zh-CN" dirty="0"/>
              <a:t>                    </a:t>
            </a:r>
            <a:endParaRPr lang="en-US" altLang="zh-CN" dirty="0"/>
          </a:p>
          <a:p>
            <a:pPr algn="ctr"/>
            <a:r>
              <a:rPr lang="en-US" altLang="zh-CN" dirty="0"/>
              <a:t>1120161786         </a:t>
            </a:r>
            <a:r>
              <a:rPr lang="zh-CN" altLang="en-US" dirty="0"/>
              <a:t>谢科鑫</a:t>
            </a:r>
            <a:endParaRPr lang="zh-CN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4443095" y="1628140"/>
            <a:ext cx="3435985" cy="258445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拍摄上传页面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单击</a:t>
            </a:r>
            <a:r>
              <a:rPr lang="en-US" altLang="zh-CN"/>
              <a:t>Local_p</a:t>
            </a:r>
            <a:r>
              <a:rPr lang="zh-CN" altLang="en-US"/>
              <a:t>跳转到本地上传页面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单击</a:t>
            </a:r>
            <a:r>
              <a:rPr lang="en-US" altLang="zh-CN"/>
              <a:t>video</a:t>
            </a:r>
            <a:r>
              <a:rPr lang="zh-CN" altLang="en-US"/>
              <a:t>录像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单击</a:t>
            </a:r>
            <a:r>
              <a:rPr lang="en-US" altLang="zh-CN"/>
              <a:t>s/p</a:t>
            </a:r>
            <a:r>
              <a:rPr lang="zh-CN" altLang="en-US"/>
              <a:t>播放录像和暂停</a:t>
            </a:r>
            <a:endParaRPr lang="zh-CN" altLang="en-US"/>
          </a:p>
        </p:txBody>
      </p:sp>
      <p:pic>
        <p:nvPicPr>
          <p:cNvPr id="2" name="图片 1" descr="Screenshot_2019-01-29-18-54-08-772_com.example.d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9300" y="940435"/>
            <a:ext cx="2952115" cy="524827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4443095" y="1628140"/>
            <a:ext cx="4069080" cy="258445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我的记录页面：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作用：能够记录用户的操作数量和</a:t>
            </a:r>
            <a:endParaRPr lang="zh-CN" altLang="en-US"/>
          </a:p>
          <a:p>
            <a:r>
              <a:rPr lang="en-US" altLang="zh-CN"/>
              <a:t>URI</a:t>
            </a:r>
            <a:r>
              <a:rPr lang="zh-CN" altLang="en-US"/>
              <a:t>地址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单击上方对应的记录可以显示信息数量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下方显示</a:t>
            </a:r>
            <a:r>
              <a:rPr lang="en-US" altLang="zh-CN"/>
              <a:t>URI</a:t>
            </a:r>
            <a:endParaRPr lang="zh-CN" altLang="en-US"/>
          </a:p>
        </p:txBody>
      </p:sp>
      <p:pic>
        <p:nvPicPr>
          <p:cNvPr id="2" name="图片 1" descr="Screenshot_2019-01-29-18-54-13-529_com.example.d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8970" y="824230"/>
            <a:ext cx="2929890" cy="520954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Screenshot_2019-01-29-18-53-14-852_com.example.d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3745" y="862965"/>
            <a:ext cx="2795270" cy="497014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443095" y="1628140"/>
            <a:ext cx="3383280" cy="1476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主页面：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单击上方按钮刷新信息流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单击右下角按钮弹出上下文菜单</a:t>
            </a:r>
            <a:endParaRPr lang="zh-CN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1880980"/>
          </a:xfrm>
        </p:spPr>
        <p:txBody>
          <a:bodyPr/>
          <a:lstStyle/>
          <a:p>
            <a:pPr algn="ctr"/>
            <a:r>
              <a:rPr lang="zh-CN" altLang="en-US" dirty="0"/>
              <a:t>问题</a:t>
            </a:r>
            <a:endParaRPr lang="zh-CN" alt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099820" y="1298575"/>
            <a:ext cx="7315200" cy="3090545"/>
          </a:xfrm>
        </p:spPr>
        <p:txBody>
          <a:bodyPr/>
          <a:lstStyle/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相机录像那一块自定义相机一直出问题，弄了很久，后来没办法只好调用系统相机录像</a:t>
            </a:r>
            <a:endParaRPr lang="en-US" altLang="zh-CN" dirty="0"/>
          </a:p>
          <a:p>
            <a:r>
              <a:rPr lang="zh-CN" altLang="en-US" dirty="0"/>
              <a:t>视频显示封面的问题，后来在</a:t>
            </a:r>
            <a:r>
              <a:rPr lang="en-US" altLang="zh-CN" dirty="0" err="1"/>
              <a:t>SurfaceView</a:t>
            </a:r>
            <a:r>
              <a:rPr lang="zh-CN" altLang="en-US" dirty="0"/>
              <a:t>的上层覆盖</a:t>
            </a:r>
            <a:r>
              <a:rPr lang="en-US" altLang="zh-CN" dirty="0" err="1"/>
              <a:t>ImageView</a:t>
            </a:r>
            <a:r>
              <a:rPr lang="zh-CN" altLang="en-US" dirty="0"/>
              <a:t>来显示</a:t>
            </a:r>
            <a:endParaRPr lang="en-US" altLang="zh-CN" dirty="0"/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099820" y="1298575"/>
            <a:ext cx="7315200" cy="3090545"/>
          </a:xfrm>
        </p:spPr>
        <p:txBody>
          <a:bodyPr>
            <a:normAutofit lnSpcReduction="10000"/>
          </a:bodyPr>
          <a:lstStyle/>
          <a:p>
            <a:r>
              <a:rPr lang="en-US" altLang="zh-CN" dirty="0"/>
              <a:t>1</a:t>
            </a:r>
            <a:r>
              <a:rPr lang="zh-CN" altLang="en-US" dirty="0"/>
              <a:t>：无法将滑动和单击连接起来</a:t>
            </a:r>
            <a:endParaRPr lang="zh-CN" altLang="en-US" dirty="0"/>
          </a:p>
          <a:p>
            <a:r>
              <a:rPr lang="zh-CN" altLang="en-US" dirty="0"/>
              <a:t>还没有解决。</a:t>
            </a:r>
            <a:endParaRPr lang="zh-CN" altLang="en-US" dirty="0"/>
          </a:p>
          <a:p>
            <a:endParaRPr lang="zh-CN" altLang="en-US" dirty="0"/>
          </a:p>
          <a:p>
            <a:r>
              <a:rPr lang="en-US" altLang="zh-CN" dirty="0"/>
              <a:t>2</a:t>
            </a:r>
            <a:r>
              <a:rPr lang="zh-CN" altLang="en-US" dirty="0"/>
              <a:t>：使用公共类记录数据时出现不能更改数据的现象</a:t>
            </a:r>
            <a:endParaRPr lang="zh-CN" altLang="en-US" dirty="0"/>
          </a:p>
          <a:p>
            <a:r>
              <a:rPr lang="zh-CN" altLang="en-US" dirty="0"/>
              <a:t>解决方式：找的老师</a:t>
            </a:r>
            <a:endParaRPr lang="zh-CN" altLang="en-US" dirty="0"/>
          </a:p>
          <a:p>
            <a:endParaRPr lang="zh-CN" altLang="en-US" dirty="0"/>
          </a:p>
          <a:p>
            <a:r>
              <a:rPr lang="en-US" altLang="zh-CN" dirty="0"/>
              <a:t>3</a:t>
            </a:r>
            <a:r>
              <a:rPr lang="zh-CN" altLang="en-US" dirty="0"/>
              <a:t>：不能实现开机刷新视频流功能</a:t>
            </a:r>
            <a:endParaRPr lang="en-US" altLang="zh-CN" dirty="0"/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1880980"/>
          </a:xfrm>
        </p:spPr>
        <p:txBody>
          <a:bodyPr/>
          <a:lstStyle/>
          <a:p>
            <a:pPr algn="ctr"/>
            <a:r>
              <a:rPr lang="zh-CN" altLang="en-US" dirty="0"/>
              <a:t>谢谢</a:t>
            </a:r>
            <a:endParaRPr lang="zh-CN" alt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069848" y="1298449"/>
            <a:ext cx="7315200" cy="2130552"/>
          </a:xfrm>
        </p:spPr>
        <p:txBody>
          <a:bodyPr/>
          <a:lstStyle/>
          <a:p>
            <a:pPr algn="ctr"/>
            <a:r>
              <a:rPr lang="zh-CN" altLang="en-US" dirty="0"/>
              <a:t>  分工介绍</a:t>
            </a:r>
            <a:endParaRPr lang="zh-CN" alt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00015" y="1186624"/>
            <a:ext cx="7315200" cy="4398022"/>
          </a:xfrm>
        </p:spPr>
        <p:txBody>
          <a:bodyPr>
            <a:normAutofit lnSpcReduction="20000"/>
          </a:bodyPr>
          <a:lstStyle/>
          <a:p>
            <a:r>
              <a:rPr lang="zh-CN" altLang="en-US" dirty="0"/>
              <a:t>范扬帆：</a:t>
            </a:r>
            <a:endParaRPr lang="zh-CN" altLang="en-US" dirty="0"/>
          </a:p>
          <a:p>
            <a:r>
              <a:rPr lang="zh-CN" altLang="en-US" dirty="0"/>
              <a:t>主要完成框架，实现页面的连接和记录。完成了信息流，播放视频和我的记录页面。通过RecyclerView拉取信息流，通过</a:t>
            </a:r>
            <a:r>
              <a:rPr lang="en-US" altLang="zh-CN" dirty="0"/>
              <a:t>videoview</a:t>
            </a:r>
            <a:r>
              <a:rPr lang="zh-CN" altLang="en-US" dirty="0"/>
              <a:t>播放视频。还有各种单击，触摸，双击，和项目菜单，上下文菜单</a:t>
            </a:r>
            <a:r>
              <a:rPr lang="zh-CN" altLang="en-US" dirty="0"/>
              <a:t>等一些方式。</a:t>
            </a:r>
            <a:endParaRPr lang="zh-CN" altLang="en-US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谢科鑫：</a:t>
            </a:r>
            <a:endParaRPr lang="zh-CN" altLang="en-US" dirty="0"/>
          </a:p>
          <a:p>
            <a:r>
              <a:rPr lang="zh-CN" altLang="en-US" dirty="0"/>
              <a:t>主要负责</a:t>
            </a:r>
            <a:r>
              <a:rPr lang="en-US" altLang="zh-CN" dirty="0"/>
              <a:t>Record</a:t>
            </a:r>
            <a:r>
              <a:rPr lang="zh-CN" altLang="en-US" dirty="0"/>
              <a:t>和</a:t>
            </a:r>
            <a:r>
              <a:rPr lang="en-US" altLang="zh-CN" dirty="0"/>
              <a:t>Post</a:t>
            </a:r>
            <a:r>
              <a:rPr lang="zh-CN" altLang="en-US" dirty="0"/>
              <a:t>两个</a:t>
            </a:r>
            <a:r>
              <a:rPr lang="en-US" altLang="zh-CN" dirty="0"/>
              <a:t>class</a:t>
            </a:r>
            <a:r>
              <a:rPr lang="zh-CN" altLang="en-US" dirty="0"/>
              <a:t>，包括相机的调用，录像，选择本地视频和本地封面图，上传至服务器等</a:t>
            </a:r>
            <a:endParaRPr lang="zh-CN" alt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49014" y="1139056"/>
            <a:ext cx="7315200" cy="2705525"/>
          </a:xfrm>
        </p:spPr>
        <p:txBody>
          <a:bodyPr/>
          <a:lstStyle/>
          <a:p>
            <a:pPr algn="ctr"/>
            <a:r>
              <a:rPr lang="zh-CN" altLang="en-US" dirty="0"/>
              <a:t>方法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00015" y="5536734"/>
            <a:ext cx="7315200" cy="47912"/>
          </a:xfrm>
        </p:spPr>
        <p:txBody>
          <a:bodyPr>
            <a:normAutofit fontScale="25000" lnSpcReduction="20000"/>
          </a:bodyPr>
          <a:lstStyle/>
          <a:p>
            <a:endParaRPr lang="zh-CN" alt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24044" y="1085850"/>
            <a:ext cx="2751589" cy="46863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816468" y="-1016914"/>
            <a:ext cx="7315200" cy="1310528"/>
          </a:xfrm>
        </p:spPr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099738" y="3070372"/>
            <a:ext cx="1433460" cy="511728"/>
          </a:xfrm>
        </p:spPr>
        <p:txBody>
          <a:bodyPr/>
          <a:lstStyle/>
          <a:p>
            <a:r>
              <a:rPr lang="zh-CN" altLang="en-US" dirty="0"/>
              <a:t>项目结构</a:t>
            </a:r>
            <a:endParaRPr lang="zh-CN" alt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Screenshot_2019-01-29-18-53-14-852_com.example.d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3745" y="862965"/>
            <a:ext cx="2795270" cy="497014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443095" y="1628140"/>
            <a:ext cx="3383280" cy="1476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主页面：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单击上方按钮刷新信息流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单击右下角按钮弹出上下文菜单</a:t>
            </a:r>
            <a:endParaRPr lang="zh-CN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4443095" y="1628140"/>
            <a:ext cx="3179445" cy="369252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播放视频</a:t>
            </a:r>
            <a:r>
              <a:rPr lang="zh-CN" altLang="en-US"/>
              <a:t>页面：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上面显示</a:t>
            </a:r>
            <a:r>
              <a:rPr lang="en-US" altLang="zh-CN"/>
              <a:t>id</a:t>
            </a:r>
            <a:r>
              <a:rPr lang="zh-CN" altLang="en-US"/>
              <a:t>，</a:t>
            </a:r>
            <a:r>
              <a:rPr lang="en-US" altLang="zh-CN"/>
              <a:t>name</a:t>
            </a:r>
            <a:r>
              <a:rPr lang="zh-CN" altLang="en-US"/>
              <a:t>和时间信息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下方播放视频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双击视频会进行点赞操作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单击右上角会出现项目菜单</a:t>
            </a:r>
            <a:endParaRPr lang="zh-CN" altLang="en-US"/>
          </a:p>
        </p:txBody>
      </p:sp>
      <p:pic>
        <p:nvPicPr>
          <p:cNvPr id="2" name="图片 1" descr="Screenshot_2019-01-29-18-53-22-023_com.example.d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49655" y="1259205"/>
            <a:ext cx="2440305" cy="4338955"/>
          </a:xfrm>
          <a:prstGeom prst="rect">
            <a:avLst/>
          </a:prstGeom>
        </p:spPr>
      </p:pic>
      <p:pic>
        <p:nvPicPr>
          <p:cNvPr id="3" name="图片 2" descr="Screenshot_2019-01-29-18-53-34-268_com.example.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9645" y="1497330"/>
            <a:ext cx="2172335" cy="386270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4443095" y="1628140"/>
            <a:ext cx="3383280" cy="175323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单击右下角按钮弹出上下文菜单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单击</a:t>
            </a:r>
            <a:r>
              <a:rPr lang="en-US" altLang="zh-CN"/>
              <a:t>item</a:t>
            </a:r>
            <a:r>
              <a:rPr lang="zh-CN" altLang="en-US"/>
              <a:t>进入相应的页面</a:t>
            </a:r>
            <a:endParaRPr lang="zh-CN" altLang="en-US"/>
          </a:p>
        </p:txBody>
      </p:sp>
      <p:pic>
        <p:nvPicPr>
          <p:cNvPr id="2" name="图片 1" descr="Screenshot_2019-01-29-18-53-41-477_com.example.d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1505" y="849630"/>
            <a:ext cx="2800985" cy="498094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4443095" y="1628140"/>
            <a:ext cx="3594735" cy="258445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本地上传页面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单击上传选择</a:t>
            </a:r>
            <a:r>
              <a:rPr lang="en-US" altLang="zh-CN"/>
              <a:t>video</a:t>
            </a:r>
            <a:r>
              <a:rPr lang="zh-CN" altLang="en-US"/>
              <a:t>和</a:t>
            </a:r>
            <a:r>
              <a:rPr lang="en-US" altLang="zh-CN"/>
              <a:t>image</a:t>
            </a:r>
            <a:endParaRPr lang="en-US" altLang="zh-CN"/>
          </a:p>
          <a:p>
            <a:r>
              <a:rPr lang="zh-CN" altLang="en-US"/>
              <a:t>会显示在上方，单击</a:t>
            </a:r>
            <a:r>
              <a:rPr lang="en-US" altLang="zh-CN"/>
              <a:t>start</a:t>
            </a:r>
            <a:r>
              <a:rPr lang="zh-CN" altLang="en-US"/>
              <a:t>播放视频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能够修改</a:t>
            </a:r>
            <a:r>
              <a:rPr lang="en-US" altLang="zh-CN"/>
              <a:t>id</a:t>
            </a:r>
            <a:r>
              <a:rPr lang="zh-CN" altLang="en-US"/>
              <a:t>和</a:t>
            </a:r>
            <a:r>
              <a:rPr lang="en-US" altLang="zh-CN"/>
              <a:t>name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单击</a:t>
            </a:r>
            <a:r>
              <a:rPr lang="en-US" altLang="zh-CN"/>
              <a:t>post</a:t>
            </a:r>
            <a:r>
              <a:rPr lang="zh-CN" altLang="en-US"/>
              <a:t>向网络上传</a:t>
            </a:r>
            <a:endParaRPr lang="zh-CN" altLang="en-US"/>
          </a:p>
        </p:txBody>
      </p:sp>
      <p:pic>
        <p:nvPicPr>
          <p:cNvPr id="2" name="图片 1" descr="Screenshot_2019-01-29-18-53-55-960_com.example.d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6930" y="1199515"/>
            <a:ext cx="2646680" cy="470598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框架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TM03457475[[fn=框架]]</Template>
  <TotalTime>0</TotalTime>
  <Words>700</Words>
  <Application>WPS 演示</Application>
  <PresentationFormat>宽屏</PresentationFormat>
  <Paragraphs>102</Paragraphs>
  <Slides>16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7" baseType="lpstr">
      <vt:lpstr>Arial</vt:lpstr>
      <vt:lpstr>宋体</vt:lpstr>
      <vt:lpstr>Wingdings</vt:lpstr>
      <vt:lpstr>Wingdings 2</vt:lpstr>
      <vt:lpstr>Corbel</vt:lpstr>
      <vt:lpstr>幼圆</vt:lpstr>
      <vt:lpstr>微软雅黑</vt:lpstr>
      <vt:lpstr>Arial Unicode MS</vt:lpstr>
      <vt:lpstr>Wingdings</vt:lpstr>
      <vt:lpstr>Calibri</vt:lpstr>
      <vt:lpstr>框架</vt:lpstr>
      <vt:lpstr>android课程设计</vt:lpstr>
      <vt:lpstr>  分工</vt:lpstr>
      <vt:lpstr>PowerPoint 演示文稿</vt:lpstr>
      <vt:lpstr>方法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问题</vt:lpstr>
      <vt:lpstr>PowerPoint 演示文稿</vt:lpstr>
      <vt:lpstr>PowerPoint 演示文稿</vt:lpstr>
      <vt:lpstr>问题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android课程设计</dc:title>
  <dc:creator>科鑫 谢</dc:creator>
  <cp:lastModifiedBy>生的平凡，死的光荣。</cp:lastModifiedBy>
  <cp:revision>5</cp:revision>
  <dcterms:created xsi:type="dcterms:W3CDTF">2019-01-29T09:33:00Z</dcterms:created>
  <dcterms:modified xsi:type="dcterms:W3CDTF">2019-01-29T11:14:14Z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2052-11.1.0.8214</vt:lpwstr>
  </property>
</Properties>
</file>